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645966" y="1628800"/>
            <a:ext cx="68407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</a:t>
            </a:r>
          </a:p>
          <a:p>
            <a:pPr algn="ctr">
              <a:lnSpc>
                <a:spcPct val="150000"/>
              </a:lnSpc>
            </a:pPr>
            <a:r>
              <a:rPr lang="ar-IQ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تطبيقات في التحليل العددي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54" y="836712"/>
            <a:ext cx="2772308" cy="510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980728"/>
            <a:ext cx="783819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980728"/>
            <a:ext cx="825019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414" y="1412776"/>
            <a:ext cx="789446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86" y="980728"/>
            <a:ext cx="8136904" cy="380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980728"/>
            <a:ext cx="86033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3" y="836712"/>
            <a:ext cx="795374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836712"/>
            <a:ext cx="824026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261" y="4941168"/>
            <a:ext cx="834582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12" y="682547"/>
            <a:ext cx="7547500" cy="605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800762"/>
            <a:ext cx="786678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38" y="836712"/>
            <a:ext cx="3024336" cy="401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1943</TotalTime>
  <Words>160</Words>
  <Application>Microsoft Office PowerPoint</Application>
  <PresentationFormat>مخصص</PresentationFormat>
  <Paragraphs>13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154</cp:revision>
  <dcterms:created xsi:type="dcterms:W3CDTF">2018-04-13T17:34:30Z</dcterms:created>
  <dcterms:modified xsi:type="dcterms:W3CDTF">2018-12-21T18:23:56Z</dcterms:modified>
</cp:coreProperties>
</file>